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320" y="-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ns\Desktop\РАБОЧИЙ СТОЛ\Екатерина Александровна\Новая папка\1364367131_ltn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636912"/>
            <a:ext cx="3478398" cy="208823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Консультация для  воспитателей на тему: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600" b="1" dirty="0" smtClean="0">
                <a:solidFill>
                  <a:srgbClr val="0070C0"/>
                </a:solidFill>
              </a:rPr>
              <a:t>«Взаимодействие инструктора по физкультуре с педагогами ДОУ по вопросам физического воспитания, сохранения и укрепления здоровья детей».</a:t>
            </a:r>
            <a:endParaRPr lang="ru-RU" sz="3600" dirty="0">
              <a:solidFill>
                <a:srgbClr val="0070C0"/>
              </a:solidFill>
            </a:endParaRPr>
          </a:p>
        </p:txBody>
      </p:sp>
      <p:pic>
        <p:nvPicPr>
          <p:cNvPr id="1028" name="Picture 4" descr="C:\Users\dns\Desktop\РАБОЧИЙ СТОЛ\Екатерина Александровна\Новая папка\mini_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80928"/>
            <a:ext cx="2987824" cy="2101653"/>
          </a:xfrm>
          <a:prstGeom prst="rect">
            <a:avLst/>
          </a:prstGeom>
          <a:noFill/>
        </p:spPr>
      </p:pic>
      <p:pic>
        <p:nvPicPr>
          <p:cNvPr id="1029" name="Picture 5" descr="C:\Users\dns\Desktop\РАБОЧИЙ СТОЛ\Екатерина Александровна\Новая папка\dit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4890631"/>
            <a:ext cx="3841775" cy="19673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казатели массы тела и роста дошкольников"/>
          <p:cNvPicPr/>
          <p:nvPr/>
        </p:nvPicPr>
        <p:blipFill>
          <a:blip r:embed="rId2" cstate="print"/>
          <a:srcRect t="6522" r="-16"/>
          <a:stretch>
            <a:fillRect/>
          </a:stretch>
        </p:blipFill>
        <p:spPr bwMode="auto">
          <a:xfrm>
            <a:off x="323528" y="332656"/>
            <a:ext cx="8604448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собенности развития движений дошкольников"/>
          <p:cNvPicPr/>
          <p:nvPr/>
        </p:nvPicPr>
        <p:blipFill>
          <a:blip r:embed="rId2" cstate="print"/>
          <a:srcRect t="46262" r="-660"/>
          <a:stretch>
            <a:fillRect/>
          </a:stretch>
        </p:blipFill>
        <p:spPr bwMode="auto">
          <a:xfrm>
            <a:off x="1331640" y="1844824"/>
            <a:ext cx="691276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19672" y="692696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Особенности  развития движений у детей дошкольного возраста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 descr="12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494212"/>
            <a:ext cx="2363788" cy="2363788"/>
          </a:xfrm>
          <a:prstGeom prst="rect">
            <a:avLst/>
          </a:prstGeom>
          <a:noFill/>
        </p:spPr>
      </p:pic>
      <p:pic>
        <p:nvPicPr>
          <p:cNvPr id="2051" name="Рисунок 3" descr="РИТОРИЧЕСКОЕ-ВОСКЛИЦА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91300" y="764704"/>
            <a:ext cx="2552700" cy="18923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42879" y="310679"/>
            <a:ext cx="785824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Запрещенные и ограниченные упражнения в ДОУ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26205"/>
            <a:ext cx="745232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Круговые вращения головой.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Круговые вращения туловищем.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Стойка на голове.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Чрезмерное вытягивание шеи.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выполнении упражнений лежа на спине класть согнутые руки под голову (тренировка верхнего брюшного пресса).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выполнении упражнений лежа на спине, поднимать две ноги вместе.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выполнении упражнений лежа на животе, поднимать две ноги вместе.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Кувырок вперед.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Лежа на животе, прогиб в поясничном отделе с упором на выпрямленные руки (упражнение кошечка).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Сидение на пятках.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выполнении дыхательных упражнений поднимать руки вверх.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босиком по жесткому покрытию.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Бег босиком, опора на переднюю часть стопы.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Бег с захлестыванием голени.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3278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4479634" y="3322122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ns\Desktop\РАБОЧИЙ СТОЛ\Екатерина Александровна\Новая папка\i (3).jpg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67544" y="1844824"/>
            <a:ext cx="82089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Вначале важны такие навыки, как умение нести лыжи, раскладывать их на снегу, одевать и снимать их, закреплять ботинки в креплениях. Поэтому первые движения ребенка – постоять на лыжах, присесть, поочередно поднять одну и другую ногу с лыжей, поставить на снег, попытаться пройти ступающим шагом – особенно сложный для ребенка процесс, требующий помощи взрослого, инструктора по физической культуре и воспитателя. Помимо этого дети овладевают ходьбой на лыжах скользящим шагом, повороты на месте и в движении, подъем на горку лесенкой, спуск с нее в низкой стойке, ходьба на длинную дистанцию.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освоении основных умений в ходьбе на лыжах дети делятся на две подгруппы: первая с инструктором идет на дистанцию, выполняют спуск с горы или подъем в гору, отрабатывают лыжные шаги (скользящий, ступающий, </a:t>
            </a:r>
            <a:r>
              <a:rPr lang="ru-RU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одношажный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широкий, вторая подгруппа с воспитателем выполняют другие спортивные упражнения: катание на санках, катание по ледяным дорожкам, играют в подвижные и спортивные игры.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9952" y="332656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70C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Обучение детей старшего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70C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дошкольного возраста</a:t>
            </a:r>
            <a:endParaRPr lang="ru-RU" sz="2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70C0"/>
                </a:solidFill>
                <a:latin typeface="Monotype Corsiva" pitchFamily="66" charset="0"/>
                <a:ea typeface="Times New Roman" pitchFamily="18" charset="0"/>
                <a:cs typeface="Arial" pitchFamily="34" charset="0"/>
              </a:rPr>
              <a:t>ходьбе на лыжах.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0"/>
            <a:ext cx="2016224" cy="19168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191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Консультация для  воспитателей на тему: «Взаимодействие инструктора по физкультуре с педагогами ДОУ по вопросам физического воспитания, сохранения и укрепления здоровья детей».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 воспитателей на тему:  «Взаимодействие инструктора по физкультуре с педагогами ДОУ по вопросам физического воспитания, сохранения и укрепления здоровья детей».</dc:title>
  <dc:creator>dns</dc:creator>
  <cp:lastModifiedBy>dns</cp:lastModifiedBy>
  <cp:revision>5</cp:revision>
  <dcterms:created xsi:type="dcterms:W3CDTF">2016-12-27T08:05:50Z</dcterms:created>
  <dcterms:modified xsi:type="dcterms:W3CDTF">2016-12-28T08:07:12Z</dcterms:modified>
</cp:coreProperties>
</file>