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6" r:id="rId10"/>
    <p:sldId id="264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65" r:id="rId19"/>
    <p:sldId id="266" r:id="rId20"/>
    <p:sldId id="26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5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:\сценарии\Зимние ОИ 2018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6682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5312" y="1628800"/>
            <a:ext cx="4752528" cy="25922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БУДУЩИЕ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ОЛИМПИЙЦЫ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2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F:\сценарии\Зимние ОИ 2018\эстафета о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0"/>
            <a:ext cx="102251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02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1075922"/>
            <a:ext cx="3003475" cy="1395874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БИАТЛОН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47712"/>
            <a:ext cx="4680520" cy="26522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076" y="3295896"/>
            <a:ext cx="4680520" cy="31203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50710"/>
            <a:ext cx="3289548" cy="328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91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548680"/>
            <a:ext cx="3538736" cy="14176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ЛЫЖНЫЕ ГОНКИ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46" y="260648"/>
            <a:ext cx="4681307" cy="28331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822" y="3187237"/>
            <a:ext cx="5028024" cy="31817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06" y="3277378"/>
            <a:ext cx="3001516" cy="300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83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3340" y="264738"/>
            <a:ext cx="4690864" cy="12289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САННЫЙ СПОРТ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37" y="3546114"/>
            <a:ext cx="3929719" cy="26157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640" y="1493736"/>
            <a:ext cx="4493096" cy="36724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5" t="6973" r="18718"/>
          <a:stretch/>
        </p:blipFill>
        <p:spPr>
          <a:xfrm>
            <a:off x="365403" y="406689"/>
            <a:ext cx="3240360" cy="25316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794" y="4556535"/>
            <a:ext cx="2785492" cy="278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95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8572" y="356072"/>
            <a:ext cx="4027884" cy="10615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ФИГУРНОЕ КАТАНИЕ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76" y="695127"/>
            <a:ext cx="4464496" cy="2232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0" y="3645024"/>
            <a:ext cx="4557207" cy="24629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857" y="2024516"/>
            <a:ext cx="2635617" cy="32116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876" y="4005064"/>
            <a:ext cx="3577580" cy="357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61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916" y="50547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ГОРНОЛЫЖНЫЙ СПОРТ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56" y="1124744"/>
            <a:ext cx="4238152" cy="2664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545004"/>
            <a:ext cx="3918080" cy="26104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44" y="4175973"/>
            <a:ext cx="4247396" cy="24781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078" y="3789040"/>
            <a:ext cx="3728438" cy="372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55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250" y="291912"/>
            <a:ext cx="3456384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ХОККЕЙ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858" y="620688"/>
            <a:ext cx="3629506" cy="27160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634" y="4085104"/>
            <a:ext cx="4547730" cy="25770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47" y="1434912"/>
            <a:ext cx="4050990" cy="24508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44" y="4085104"/>
            <a:ext cx="2599976" cy="259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4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ТАНЦЫ НА ЛЬДУ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28" y="1442790"/>
            <a:ext cx="3650227" cy="29616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903017"/>
            <a:ext cx="4674430" cy="32861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87562"/>
            <a:ext cx="3145532" cy="314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92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F:\сценарии\Зимние ОИ 2018\хокке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0"/>
            <a:ext cx="111943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32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сценарии\Зимние ОИ 2018\фигурное катани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1"/>
            <a:ext cx="10352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6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сценарии\Зимние ОИ 2018\древняя грец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1" y="0"/>
            <a:ext cx="9329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/>
          <a:lstStyle/>
          <a:p>
            <a:r>
              <a:rPr lang="ru-RU" dirty="0" smtClean="0"/>
              <a:t>Древняя Греция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342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сценарии\Зимние ОИ 2018\биатл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664" y="-28336"/>
            <a:ext cx="10801200" cy="7111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45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сценарии\Зимние ОИ 2018\олимпийский флаг с кольцам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9371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86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сценарии\Зимние ОИ 2018\белое полотн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-228600"/>
            <a:ext cx="109728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Кольцо 5"/>
          <p:cNvSpPr/>
          <p:nvPr/>
        </p:nvSpPr>
        <p:spPr>
          <a:xfrm>
            <a:off x="3231265" y="2114074"/>
            <a:ext cx="1743691" cy="1728192"/>
          </a:xfrm>
          <a:prstGeom prst="donut">
            <a:avLst>
              <a:gd name="adj" fmla="val 7876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Кольцо 1"/>
          <p:cNvSpPr/>
          <p:nvPr/>
        </p:nvSpPr>
        <p:spPr>
          <a:xfrm>
            <a:off x="1460155" y="1916832"/>
            <a:ext cx="1743691" cy="1728192"/>
          </a:xfrm>
          <a:prstGeom prst="donut">
            <a:avLst>
              <a:gd name="adj" fmla="val 78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753" y="2087461"/>
            <a:ext cx="1510493" cy="1386934"/>
          </a:xfrm>
          <a:prstGeom prst="ellipse">
            <a:avLst/>
          </a:prstGeom>
        </p:spPr>
      </p:pic>
      <p:sp>
        <p:nvSpPr>
          <p:cNvPr id="8" name="Кольцо 7"/>
          <p:cNvSpPr/>
          <p:nvPr/>
        </p:nvSpPr>
        <p:spPr>
          <a:xfrm>
            <a:off x="5076056" y="2204864"/>
            <a:ext cx="1743691" cy="1728192"/>
          </a:xfrm>
          <a:prstGeom prst="donut">
            <a:avLst>
              <a:gd name="adj" fmla="val 787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055" y="2285327"/>
            <a:ext cx="1527542" cy="1413131"/>
          </a:xfrm>
          <a:prstGeom prst="ellipse">
            <a:avLst/>
          </a:prstGeom>
        </p:spPr>
      </p:pic>
      <p:sp>
        <p:nvSpPr>
          <p:cNvPr id="5" name="Кольцо 4"/>
          <p:cNvSpPr/>
          <p:nvPr/>
        </p:nvSpPr>
        <p:spPr>
          <a:xfrm>
            <a:off x="2207636" y="3148799"/>
            <a:ext cx="1743691" cy="1728192"/>
          </a:xfrm>
          <a:prstGeom prst="donut">
            <a:avLst>
              <a:gd name="adj" fmla="val 7876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404" y="2331488"/>
            <a:ext cx="1492993" cy="1510778"/>
          </a:xfrm>
          <a:prstGeom prst="ellipse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686" y="3266202"/>
            <a:ext cx="1581119" cy="149338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373730"/>
            <a:ext cx="1487900" cy="1433513"/>
          </a:xfrm>
          <a:prstGeom prst="ellipse">
            <a:avLst/>
          </a:prstGeom>
        </p:spPr>
      </p:pic>
      <p:sp>
        <p:nvSpPr>
          <p:cNvPr id="7" name="Кольцо 6"/>
          <p:cNvSpPr/>
          <p:nvPr/>
        </p:nvSpPr>
        <p:spPr>
          <a:xfrm>
            <a:off x="4165786" y="3239589"/>
            <a:ext cx="1743691" cy="1728192"/>
          </a:xfrm>
          <a:prstGeom prst="donut">
            <a:avLst>
              <a:gd name="adj" fmla="val 787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02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сценарии\Зимние ОИ 2018\девушки с О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10081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99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сценарии\Зимние ОИ 2018\olympic_flame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79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сценарии\Зимние ОИ 2018\hello_html_m99903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116632"/>
            <a:ext cx="1000403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79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сценарии\Зимние ОИ 2018\Olimpik-faj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0"/>
            <a:ext cx="9525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93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60648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Олимпийский девиз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80512" cy="7550696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2696" y="261824"/>
            <a:ext cx="8348464" cy="2088232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Олимпийский девиз</a:t>
            </a:r>
          </a:p>
          <a:p>
            <a:pPr algn="just"/>
            <a:r>
              <a:rPr lang="ru-RU" sz="4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«Быстрее, </a:t>
            </a:r>
          </a:p>
          <a:p>
            <a:pPr algn="just"/>
            <a:r>
              <a:rPr lang="ru-RU" sz="4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выше,</a:t>
            </a:r>
          </a:p>
          <a:p>
            <a:pPr algn="just"/>
            <a:r>
              <a:rPr lang="ru-RU" sz="4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сильнее»</a:t>
            </a:r>
            <a:endParaRPr lang="ru-RU" sz="4800" b="1" i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0"/>
          <a:stretch/>
        </p:blipFill>
        <p:spPr>
          <a:xfrm>
            <a:off x="79668" y="3356992"/>
            <a:ext cx="450726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64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29</Words>
  <Application>Microsoft Office PowerPoint</Application>
  <PresentationFormat>Экран (4:3)</PresentationFormat>
  <Paragraphs>14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МЫ БУДУЩИЕ ОЛИМПИЙЦЫ</vt:lpstr>
      <vt:lpstr>Древняя Греция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Олимпийский девиз </vt:lpstr>
      <vt:lpstr>Презентация PowerPoint</vt:lpstr>
      <vt:lpstr>БИАТЛОН</vt:lpstr>
      <vt:lpstr>ЛЫЖНЫЕ ГОНКИ</vt:lpstr>
      <vt:lpstr>САННЫЙ СПОРТ</vt:lpstr>
      <vt:lpstr>ФИГУРНОЕ КАТАНИЕ</vt:lpstr>
      <vt:lpstr>ГОРНОЛЫЖНЫЙ СПОРТ</vt:lpstr>
      <vt:lpstr>ХОККЕЙ</vt:lpstr>
      <vt:lpstr>ТАНЦЫ НА ЛЬДУ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БУДУЩИЕ ОЛИМПИЙЦЫ</dc:title>
  <dc:creator>Usv</dc:creator>
  <cp:lastModifiedBy>EVGO</cp:lastModifiedBy>
  <cp:revision>20</cp:revision>
  <dcterms:created xsi:type="dcterms:W3CDTF">2018-01-17T05:48:29Z</dcterms:created>
  <dcterms:modified xsi:type="dcterms:W3CDTF">2018-01-31T13:51:50Z</dcterms:modified>
</cp:coreProperties>
</file>