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ценарии\Зимние ОИ 2018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68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312" y="1628800"/>
            <a:ext cx="4752528" cy="2592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ОЛИМПИЙЦЫ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сценарии\Зимние ОИ 2018\эстафета 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225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075922"/>
            <a:ext cx="3003475" cy="139587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712"/>
            <a:ext cx="4680520" cy="2652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76" y="3295896"/>
            <a:ext cx="4680520" cy="312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0710"/>
            <a:ext cx="3289548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538736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" y="260648"/>
            <a:ext cx="4681307" cy="2833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22" y="3187237"/>
            <a:ext cx="5028024" cy="3181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6" y="3277378"/>
            <a:ext cx="3001516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340" y="264738"/>
            <a:ext cx="4690864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САННЫЙ 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7" y="3546114"/>
            <a:ext cx="3929719" cy="2615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40" y="1493736"/>
            <a:ext cx="4493096" cy="3672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6973" r="18718"/>
          <a:stretch/>
        </p:blipFill>
        <p:spPr>
          <a:xfrm>
            <a:off x="365403" y="406689"/>
            <a:ext cx="3240360" cy="2531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94" y="4556535"/>
            <a:ext cx="2785492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572" y="356072"/>
            <a:ext cx="4027884" cy="10615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КАТАНИЕ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" y="695127"/>
            <a:ext cx="4464496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0" y="3645024"/>
            <a:ext cx="4557207" cy="246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7" y="2024516"/>
            <a:ext cx="2635617" cy="3211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6" y="4005064"/>
            <a:ext cx="3577580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16" y="50547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ГОРНОЛЫЖНЫЙ 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6" y="1124744"/>
            <a:ext cx="423815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45004"/>
            <a:ext cx="3918080" cy="2610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4" y="4175973"/>
            <a:ext cx="4247396" cy="2478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78" y="3789040"/>
            <a:ext cx="3728438" cy="37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250" y="291912"/>
            <a:ext cx="3456384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58" y="620688"/>
            <a:ext cx="3629506" cy="2716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4" y="4085104"/>
            <a:ext cx="4547730" cy="2577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7" y="1434912"/>
            <a:ext cx="4050990" cy="2450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4" y="4085104"/>
            <a:ext cx="2599976" cy="25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 НА ЛЬДУ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8" y="1442790"/>
            <a:ext cx="3650227" cy="2961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03017"/>
            <a:ext cx="4674430" cy="328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7562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сценарии\Зимние ОИ 2018\хокк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194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ценарии\Зимние ОИ 2018\фигурное кат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10352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ценарии\Зимние ОИ 2018\древняя гре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" y="0"/>
            <a:ext cx="932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4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сценарии\Зимние ОИ 2018\биат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28336"/>
            <a:ext cx="10801200" cy="71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ценарии\Зимние ОИ 2018\олимпийский флаг с кольц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9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ценарии\Зимние ОИ 2018\белое полот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3231265" y="2114074"/>
            <a:ext cx="1743691" cy="1728192"/>
          </a:xfrm>
          <a:prstGeom prst="donut">
            <a:avLst>
              <a:gd name="adj" fmla="val 78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1460155" y="1916832"/>
            <a:ext cx="1743691" cy="1728192"/>
          </a:xfrm>
          <a:prstGeom prst="donut">
            <a:avLst>
              <a:gd name="adj" fmla="val 7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3" y="2087461"/>
            <a:ext cx="1510493" cy="1386934"/>
          </a:xfrm>
          <a:prstGeom prst="ellipse">
            <a:avLst/>
          </a:prstGeom>
        </p:spPr>
      </p:pic>
      <p:sp>
        <p:nvSpPr>
          <p:cNvPr id="8" name="Кольцо 7"/>
          <p:cNvSpPr/>
          <p:nvPr/>
        </p:nvSpPr>
        <p:spPr>
          <a:xfrm>
            <a:off x="5076056" y="2204864"/>
            <a:ext cx="1743691" cy="1728192"/>
          </a:xfrm>
          <a:prstGeom prst="donut">
            <a:avLst>
              <a:gd name="adj" fmla="val 78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285327"/>
            <a:ext cx="1527542" cy="1413131"/>
          </a:xfrm>
          <a:prstGeom prst="ellipse">
            <a:avLst/>
          </a:prstGeom>
        </p:spPr>
      </p:pic>
      <p:sp>
        <p:nvSpPr>
          <p:cNvPr id="5" name="Кольцо 4"/>
          <p:cNvSpPr/>
          <p:nvPr/>
        </p:nvSpPr>
        <p:spPr>
          <a:xfrm>
            <a:off x="2207636" y="3148799"/>
            <a:ext cx="1743691" cy="1728192"/>
          </a:xfrm>
          <a:prstGeom prst="donut">
            <a:avLst>
              <a:gd name="adj" fmla="val 787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04" y="2331488"/>
            <a:ext cx="1492993" cy="1510778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86" y="3266202"/>
            <a:ext cx="1581119" cy="149338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73730"/>
            <a:ext cx="1487900" cy="1433513"/>
          </a:xfrm>
          <a:prstGeom prst="ellipse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4165786" y="3239589"/>
            <a:ext cx="1743691" cy="1728192"/>
          </a:xfrm>
          <a:prstGeom prst="donut">
            <a:avLst>
              <a:gd name="adj" fmla="val 78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ценарии\Зимние ОИ 2018\девушки с 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0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ценарии\Зимние ОИ 2018\olympic_flam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ценарии\Зимние ОИ 2018\hello_html_m999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100040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ценарии\Зимние ОИ 2018\Olimpik-faj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девиз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75506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696" y="261824"/>
            <a:ext cx="8348464" cy="20882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девиз</a:t>
            </a:r>
          </a:p>
          <a:p>
            <a:pPr algn="just"/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«Быстрее, </a:t>
            </a:r>
          </a:p>
          <a:p>
            <a:pPr algn="just"/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выше,</a:t>
            </a:r>
          </a:p>
          <a:p>
            <a:pPr algn="just"/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сильнее»</a:t>
            </a:r>
            <a:endParaRPr lang="ru-RU" sz="48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/>
          <a:stretch/>
        </p:blipFill>
        <p:spPr>
          <a:xfrm>
            <a:off x="79668" y="3356992"/>
            <a:ext cx="450726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МЫ БУДУЩИЕ ОЛИМПИЙЦЫ</vt:lpstr>
      <vt:lpstr>Древняя Греция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Олимпийский девиз </vt:lpstr>
      <vt:lpstr>Презентация PowerPoint</vt:lpstr>
      <vt:lpstr>БИАТЛОН</vt:lpstr>
      <vt:lpstr>ЛЫЖНЫЕ ГОНКИ</vt:lpstr>
      <vt:lpstr>САННЫЙ СПОРТ</vt:lpstr>
      <vt:lpstr>ФИГУРНОЕ КАТАНИЕ</vt:lpstr>
      <vt:lpstr>ГОРНОЛЫЖНЫЙ СПОРТ</vt:lpstr>
      <vt:lpstr>ХОККЕЙ</vt:lpstr>
      <vt:lpstr>ТАНЦЫ НА ЛЬДУ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БУДУЩИЕ ОЛИМПИЙЦЫ</dc:title>
  <dc:creator>Usv</dc:creator>
  <cp:lastModifiedBy>EVGO</cp:lastModifiedBy>
  <cp:revision>20</cp:revision>
  <dcterms:created xsi:type="dcterms:W3CDTF">2018-01-17T05:48:29Z</dcterms:created>
  <dcterms:modified xsi:type="dcterms:W3CDTF">2018-01-31T13:51:50Z</dcterms:modified>
</cp:coreProperties>
</file>